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8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690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5058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25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3057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35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048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5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03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202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516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799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42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273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91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77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681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2207" y="609600"/>
            <a:ext cx="8596668" cy="265825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Сказать «</a:t>
            </a:r>
            <a:r>
              <a:rPr lang="ru-RU" sz="4800" dirty="0" err="1" smtClean="0">
                <a:solidFill>
                  <a:srgbClr val="FFFF00"/>
                </a:solidFill>
              </a:rPr>
              <a:t>здравствуте</a:t>
            </a:r>
            <a:r>
              <a:rPr lang="ru-RU" sz="4800" dirty="0" smtClean="0">
                <a:solidFill>
                  <a:srgbClr val="FFFF00"/>
                </a:solidFill>
              </a:rPr>
              <a:t>»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650132" y="3267856"/>
            <a:ext cx="8596668" cy="292308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1) 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Голосом человека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just">
              <a:spcBef>
                <a:spcPts val="0"/>
              </a:spcBef>
            </a:pPr>
            <a:endParaRPr lang="ru-RU" dirty="0"/>
          </a:p>
          <a:p>
            <a:pPr algn="just">
              <a:spcBef>
                <a:spcPts val="0"/>
              </a:spcBef>
            </a:pP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Голосом котенка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endParaRPr lang="ru-RU" dirty="0"/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FFC000"/>
                </a:solidFill>
                <a:latin typeface="Book Antiqua" panose="02040602050305030304" pitchFamily="18" charset="0"/>
              </a:rPr>
              <a:t>3) </a:t>
            </a:r>
            <a:r>
              <a:rPr lang="ru-RU" sz="2400" b="1" dirty="0" smtClean="0">
                <a:solidFill>
                  <a:srgbClr val="FFC000"/>
                </a:solidFill>
                <a:latin typeface="Book Antiqua" panose="02040602050305030304" pitchFamily="18" charset="0"/>
              </a:rPr>
              <a:t>Голосом коровы</a:t>
            </a:r>
            <a:endParaRPr lang="ru-RU" sz="2400" b="1" dirty="0" smtClean="0">
              <a:solidFill>
                <a:srgbClr val="FFC000"/>
              </a:solidFill>
              <a:latin typeface="Book Antiqua" panose="02040602050305030304" pitchFamily="18" charset="0"/>
            </a:endParaRPr>
          </a:p>
          <a:p>
            <a:pPr algn="just">
              <a:spcBef>
                <a:spcPts val="0"/>
              </a:spcBef>
            </a:pPr>
            <a:endParaRPr lang="ru-RU" sz="2400" b="1" dirty="0" smtClean="0">
              <a:solidFill>
                <a:srgbClr val="FFC000"/>
              </a:solidFill>
              <a:latin typeface="Book Antiqua" panose="0204060205030503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28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8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Голосом инопланетянина</a:t>
            </a:r>
            <a:endParaRPr lang="ru-RU" sz="2800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</TotalTime>
  <Words>20</Words>
  <Application>Microsoft Office PowerPoint</Application>
  <PresentationFormat>Широкоэкранный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Arial Black</vt:lpstr>
      <vt:lpstr>Book Antiqua</vt:lpstr>
      <vt:lpstr>Times New Roman</vt:lpstr>
      <vt:lpstr>Trebuchet MS</vt:lpstr>
      <vt:lpstr>Wingdings 3</vt:lpstr>
      <vt:lpstr>Грань</vt:lpstr>
      <vt:lpstr>Сказать «здравствуте»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5</cp:revision>
  <dcterms:created xsi:type="dcterms:W3CDTF">2014-12-18T06:35:34Z</dcterms:created>
  <dcterms:modified xsi:type="dcterms:W3CDTF">2014-12-18T09:07:27Z</dcterms:modified>
</cp:coreProperties>
</file>